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3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41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41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1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83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43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92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6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18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0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1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C1001-30C9-4675-9D49-69230D823C91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00230-62C5-4D09-997D-88E47B455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5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811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1</cp:revision>
  <dcterms:created xsi:type="dcterms:W3CDTF">2021-02-19T20:42:42Z</dcterms:created>
  <dcterms:modified xsi:type="dcterms:W3CDTF">2021-02-19T20:42:55Z</dcterms:modified>
</cp:coreProperties>
</file>